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5" r:id="rId5"/>
    <p:sldId id="275" r:id="rId6"/>
    <p:sldId id="266" r:id="rId7"/>
    <p:sldId id="272" r:id="rId8"/>
    <p:sldId id="273" r:id="rId9"/>
    <p:sldId id="267" r:id="rId10"/>
    <p:sldId id="257" r:id="rId11"/>
    <p:sldId id="274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EC1F-1214-40F3-BB9E-F23C517B5179}" type="datetimeFigureOut">
              <a:rPr lang="en-US" smtClean="0"/>
              <a:t>30/11/2016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C9DC-8476-4E25-8B13-B851B852F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54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EC1F-1214-40F3-BB9E-F23C517B5179}" type="datetimeFigureOut">
              <a:rPr lang="en-US" smtClean="0"/>
              <a:t>30/11/2016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C9DC-8476-4E25-8B13-B851B852F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03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EC1F-1214-40F3-BB9E-F23C517B5179}" type="datetimeFigureOut">
              <a:rPr lang="en-US" smtClean="0"/>
              <a:t>30/11/2016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C9DC-8476-4E25-8B13-B851B852F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75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EC1F-1214-40F3-BB9E-F23C517B5179}" type="datetimeFigureOut">
              <a:rPr lang="en-US" smtClean="0"/>
              <a:t>30/11/2016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C9DC-8476-4E25-8B13-B851B852F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8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EC1F-1214-40F3-BB9E-F23C517B5179}" type="datetimeFigureOut">
              <a:rPr lang="en-US" smtClean="0"/>
              <a:t>30/11/2016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C9DC-8476-4E25-8B13-B851B852F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2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EC1F-1214-40F3-BB9E-F23C517B5179}" type="datetimeFigureOut">
              <a:rPr lang="en-US" smtClean="0"/>
              <a:t>30/11/2016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C9DC-8476-4E25-8B13-B851B852F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3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EC1F-1214-40F3-BB9E-F23C517B5179}" type="datetimeFigureOut">
              <a:rPr lang="en-US" smtClean="0"/>
              <a:t>30/11/2016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C9DC-8476-4E25-8B13-B851B852F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7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EC1F-1214-40F3-BB9E-F23C517B5179}" type="datetimeFigureOut">
              <a:rPr lang="en-US" smtClean="0"/>
              <a:t>30/11/2016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C9DC-8476-4E25-8B13-B851B852F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6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EC1F-1214-40F3-BB9E-F23C517B5179}" type="datetimeFigureOut">
              <a:rPr lang="en-US" smtClean="0"/>
              <a:t>30/11/2016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C9DC-8476-4E25-8B13-B851B852F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14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EC1F-1214-40F3-BB9E-F23C517B5179}" type="datetimeFigureOut">
              <a:rPr lang="en-US" smtClean="0"/>
              <a:t>30/11/2016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C9DC-8476-4E25-8B13-B851B852F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83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EC1F-1214-40F3-BB9E-F23C517B5179}" type="datetimeFigureOut">
              <a:rPr lang="en-US" smtClean="0"/>
              <a:t>30/11/2016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5C9DC-8476-4E25-8B13-B851B852F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77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AEC1F-1214-40F3-BB9E-F23C517B5179}" type="datetimeFigureOut">
              <a:rPr lang="en-US" smtClean="0"/>
              <a:t>30/11/2016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5C9DC-8476-4E25-8B13-B851B852F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66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cratch.mit.edu/projects/131990922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44.png"/><Relationship Id="rId5" Type="http://schemas.openxmlformats.org/officeDocument/2006/relationships/image" Target="../media/image11.png"/><Relationship Id="rId10" Type="http://schemas.openxmlformats.org/officeDocument/2006/relationships/image" Target="../media/image43.png"/><Relationship Id="rId4" Type="http://schemas.openxmlformats.org/officeDocument/2006/relationships/image" Target="../media/image10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1882">
            <a:off x="2610375" y="5315855"/>
            <a:ext cx="1264554" cy="395173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184560" y="5569108"/>
            <a:ext cx="3822879" cy="10763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Arif Yulianto 		| 1301168560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Dasdo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Christian Jonathan 	| 1301168494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2">
                    <a:lumMod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Otto Prayono Santoso Siahaan	| 1301168431</a:t>
            </a:r>
          </a:p>
          <a:p>
            <a:r>
              <a:rPr lang="it-IT" sz="1200" b="1" dirty="0">
                <a:solidFill>
                  <a:schemeClr val="bg2">
                    <a:lumMod val="25000"/>
                  </a:schemeClr>
                </a:solidFill>
                <a:latin typeface="Segoe WP Black" panose="020B0A02040504020203" pitchFamily="34" charset="0"/>
                <a:cs typeface="Segoe UI Semibold" panose="020B0702040204020203" pitchFamily="34" charset="0"/>
              </a:rPr>
              <a:t>IF 40-06</a:t>
            </a:r>
            <a:endParaRPr lang="en-US" sz="1200" b="1" dirty="0">
              <a:solidFill>
                <a:schemeClr val="bg2">
                  <a:lumMod val="25000"/>
                </a:schemeClr>
              </a:solidFill>
              <a:latin typeface="Segoe WP Black" panose="020B0A020405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98467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4318089" y="519018"/>
            <a:ext cx="3555821" cy="513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How To Start Game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32336" y="1233475"/>
            <a:ext cx="3885753" cy="636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Install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Sracth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Versi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2.0 Offline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7873910" y="1233475"/>
            <a:ext cx="3885753" cy="636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Sracth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Online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  <a:hlinkClick r:id="rId3"/>
              </a:rPr>
              <a:t>https://scratch.mit.edu/projects/131990922/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+mj-lt"/>
              <a:cs typeface="Segoe UI Semibold" panose="020B0702040204020203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375212" y="2047741"/>
            <a:ext cx="0" cy="869323"/>
          </a:xfrm>
          <a:prstGeom prst="straightConnector1">
            <a:avLst/>
          </a:prstGeom>
          <a:ln w="38100" cap="flat" cmpd="sng" algn="ctr">
            <a:solidFill>
              <a:schemeClr val="bg2">
                <a:lumMod val="50000"/>
              </a:schemeClr>
            </a:solidFill>
            <a:prstDash val="lg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Subtitle 2"/>
          <p:cNvSpPr txBox="1">
            <a:spLocks/>
          </p:cNvSpPr>
          <p:nvPr/>
        </p:nvSpPr>
        <p:spPr>
          <a:xfrm>
            <a:off x="4318089" y="5447763"/>
            <a:ext cx="3885753" cy="785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Start Game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84735" y="3262969"/>
            <a:ext cx="3885753" cy="920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Open File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“Save The Sea.sb”</a:t>
            </a:r>
          </a:p>
        </p:txBody>
      </p:sp>
      <p:cxnSp>
        <p:nvCxnSpPr>
          <p:cNvPr id="21" name="Connector: Elbow 20"/>
          <p:cNvCxnSpPr/>
          <p:nvPr/>
        </p:nvCxnSpPr>
        <p:spPr>
          <a:xfrm rot="16200000" flipH="1">
            <a:off x="2641229" y="3917472"/>
            <a:ext cx="1589628" cy="2121661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/>
          <p:nvPr/>
        </p:nvCxnSpPr>
        <p:spPr>
          <a:xfrm rot="5400000">
            <a:off x="7532453" y="3414595"/>
            <a:ext cx="3029915" cy="1687130"/>
          </a:xfrm>
          <a:prstGeom prst="bentConnector3">
            <a:avLst>
              <a:gd name="adj1" fmla="val 99732"/>
            </a:avLst>
          </a:prstGeom>
          <a:ln w="38100">
            <a:solidFill>
              <a:schemeClr val="bg2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1261">
            <a:off x="5493972" y="6138387"/>
            <a:ext cx="1204054" cy="37626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447" y="3938627"/>
            <a:ext cx="5130159" cy="1574603"/>
          </a:xfrm>
          <a:prstGeom prst="rect">
            <a:avLst/>
          </a:prstGeom>
        </p:spPr>
      </p:pic>
      <p:pic>
        <p:nvPicPr>
          <p:cNvPr id="1026" name="Picture 2" descr="generated QR Cod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624" y="1814820"/>
            <a:ext cx="1996682" cy="199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5631958" y="1420475"/>
            <a:ext cx="1289767" cy="484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Scan it!</a:t>
            </a:r>
          </a:p>
        </p:txBody>
      </p:sp>
    </p:spTree>
    <p:extLst>
      <p:ext uri="{BB962C8B-B14F-4D97-AF65-F5344CB8AC3E}">
        <p14:creationId xmlns:p14="http://schemas.microsoft.com/office/powerpoint/2010/main" val="32260364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 txBox="1">
            <a:spLocks/>
          </p:cNvSpPr>
          <p:nvPr/>
        </p:nvSpPr>
        <p:spPr>
          <a:xfrm>
            <a:off x="4965700" y="3172065"/>
            <a:ext cx="2260600" cy="513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DEMO GAME</a:t>
            </a:r>
          </a:p>
        </p:txBody>
      </p:sp>
    </p:spTree>
    <p:extLst>
      <p:ext uri="{BB962C8B-B14F-4D97-AF65-F5344CB8AC3E}">
        <p14:creationId xmlns:p14="http://schemas.microsoft.com/office/powerpoint/2010/main" val="22644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SAVE THE SEA</a:t>
            </a: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4229100" y="2211388"/>
            <a:ext cx="3949700" cy="2411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Q&amp;A</a:t>
            </a:r>
          </a:p>
          <a:p>
            <a:pPr marL="0" indent="0" algn="ctr">
              <a:buNone/>
            </a:pPr>
            <a:endParaRPr lang="en-US" b="1" dirty="0">
              <a:solidFill>
                <a:schemeClr val="accent3">
                  <a:lumMod val="75000"/>
                </a:schemeClr>
              </a:solidFill>
              <a:latin typeface="+mj-lt"/>
              <a:cs typeface="Segoe UI Semibold" panose="020B0702040204020203" pitchFamily="34" charset="0"/>
            </a:endParaRPr>
          </a:p>
          <a:p>
            <a:pPr marL="0" indent="0" algn="ctr">
              <a:buNone/>
            </a:pPr>
            <a:r>
              <a:rPr lang="en-US" b="1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Terimakasih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+mj-lt"/>
              <a:cs typeface="Segoe UI Semibold" panose="020B0702040204020203" pitchFamily="34" charset="0"/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  <a:sym typeface="Wingdings" panose="05000000000000000000" pitchFamily="2" charset="2"/>
              </a:rPr>
              <a:t>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+mj-lt"/>
              <a:cs typeface="Segoe UI Semibold" panose="020B07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32300" y="746125"/>
            <a:ext cx="3327400" cy="38766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Q&amp;A</a:t>
            </a:r>
          </a:p>
          <a:p>
            <a:pPr marL="0" indent="0" algn="ctr">
              <a:buNone/>
            </a:pP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35060" y="5492848"/>
            <a:ext cx="17218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Thank You</a:t>
            </a:r>
          </a:p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621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SAVE THE SEA</a:t>
            </a: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2532577" y="2591255"/>
            <a:ext cx="7126846" cy="21064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Di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bawah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laut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sudah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terlalu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banyak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sampah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,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sehingga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dunia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bawah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laut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terkena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polusi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yang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sangat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berbahaya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.</a:t>
            </a:r>
          </a:p>
          <a:p>
            <a:pPr algn="just"/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Ayo bantu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penyelam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mengambil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sampah-sampah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tersebut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, agar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dunia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bawah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laut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terselamatkan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dari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polusi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sampah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yang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berbahaya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.</a:t>
            </a:r>
          </a:p>
          <a:p>
            <a:pPr algn="just"/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Tapi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,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awas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..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Hati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hati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dengan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musuh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endemik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yang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ada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di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bawah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laut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.</a:t>
            </a:r>
          </a:p>
          <a:p>
            <a:pPr algn="just"/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Dapatkan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 point </a:t>
            </a: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tertinggi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!</a:t>
            </a: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156200" y="1843089"/>
            <a:ext cx="1879600" cy="427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Story Line</a:t>
            </a:r>
          </a:p>
        </p:txBody>
      </p:sp>
    </p:spTree>
    <p:extLst>
      <p:ext uri="{BB962C8B-B14F-4D97-AF65-F5344CB8AC3E}">
        <p14:creationId xmlns:p14="http://schemas.microsoft.com/office/powerpoint/2010/main" val="42492051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SAVE THE SEA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1261">
            <a:off x="962050" y="3120089"/>
            <a:ext cx="1204054" cy="3762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95" y="4485874"/>
            <a:ext cx="5130159" cy="157460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9280695" y="2563081"/>
            <a:ext cx="2229053" cy="1050399"/>
            <a:chOff x="9624627" y="4747957"/>
            <a:chExt cx="2229053" cy="10503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2952" y="4747957"/>
              <a:ext cx="1360728" cy="48865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5974" y="4844661"/>
              <a:ext cx="488659" cy="34582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4627" y="5445018"/>
              <a:ext cx="571355" cy="35333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2803" y="5493099"/>
              <a:ext cx="1171575" cy="257175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285597" y="3469330"/>
            <a:ext cx="3620806" cy="463496"/>
            <a:chOff x="659051" y="5673513"/>
            <a:chExt cx="3620806" cy="46349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4143" y="5679864"/>
              <a:ext cx="685714" cy="45714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595" y="5673513"/>
              <a:ext cx="685714" cy="4571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881" y="5676689"/>
              <a:ext cx="685714" cy="45714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03" y="5679865"/>
              <a:ext cx="685714" cy="45714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051" y="5679866"/>
              <a:ext cx="685714" cy="457143"/>
            </a:xfrm>
            <a:prstGeom prst="rect">
              <a:avLst/>
            </a:prstGeom>
          </p:spPr>
        </p:pic>
      </p:grpSp>
      <p:sp>
        <p:nvSpPr>
          <p:cNvPr id="22" name="Subtitle 2"/>
          <p:cNvSpPr txBox="1">
            <a:spLocks/>
          </p:cNvSpPr>
          <p:nvPr/>
        </p:nvSpPr>
        <p:spPr>
          <a:xfrm>
            <a:off x="657142" y="2672984"/>
            <a:ext cx="1879600" cy="427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Main Character</a:t>
            </a: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073484" y="3038891"/>
            <a:ext cx="1879600" cy="427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Trash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9466768" y="2135818"/>
            <a:ext cx="1879600" cy="427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Enemy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5156200" y="6060477"/>
            <a:ext cx="1879600" cy="427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Boat</a:t>
            </a: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4965700" y="1843089"/>
            <a:ext cx="2260600" cy="513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Character</a:t>
            </a:r>
          </a:p>
        </p:txBody>
      </p:sp>
    </p:spTree>
    <p:extLst>
      <p:ext uri="{BB962C8B-B14F-4D97-AF65-F5344CB8AC3E}">
        <p14:creationId xmlns:p14="http://schemas.microsoft.com/office/powerpoint/2010/main" val="179864430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SAVE THE SEA</a:t>
            </a: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4965700" y="1843089"/>
            <a:ext cx="2260600" cy="513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Control Game</a:t>
            </a:r>
          </a:p>
        </p:txBody>
      </p:sp>
      <p:sp>
        <p:nvSpPr>
          <p:cNvPr id="3" name="Rectangle 2"/>
          <p:cNvSpPr/>
          <p:nvPr/>
        </p:nvSpPr>
        <p:spPr>
          <a:xfrm>
            <a:off x="3276600" y="2501900"/>
            <a:ext cx="1409700" cy="431800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Space Bar</a:t>
            </a:r>
          </a:p>
        </p:txBody>
      </p:sp>
      <p:sp>
        <p:nvSpPr>
          <p:cNvPr id="7" name="Rectangle 6"/>
          <p:cNvSpPr/>
          <p:nvPr/>
        </p:nvSpPr>
        <p:spPr>
          <a:xfrm>
            <a:off x="3276600" y="3716336"/>
            <a:ext cx="1409700" cy="431800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↑→↓←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55163" y="2518846"/>
            <a:ext cx="229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Untuk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Memulai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Game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308600" y="2703512"/>
            <a:ext cx="1457542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308600" y="3932236"/>
            <a:ext cx="1457542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55163" y="3747570"/>
            <a:ext cx="309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Untuk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Menggerakkan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karakter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25658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SAVE THE SEA</a:t>
            </a: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4965700" y="1843089"/>
            <a:ext cx="2260600" cy="513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Game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15216" y="2704684"/>
            <a:ext cx="59615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75000"/>
                  </a:schemeClr>
                </a:solidFill>
              </a:rPr>
              <a:t>Level 1 – </a:t>
            </a:r>
            <a:r>
              <a:rPr lang="en-US" sz="3200" b="1" dirty="0" err="1">
                <a:solidFill>
                  <a:schemeClr val="accent3">
                    <a:lumMod val="75000"/>
                  </a:schemeClr>
                </a:solidFill>
              </a:rPr>
              <a:t>Selamatkan</a:t>
            </a:r>
            <a:r>
              <a:rPr lang="en-US" sz="32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accent3">
                    <a:lumMod val="75000"/>
                  </a:schemeClr>
                </a:solidFill>
              </a:rPr>
              <a:t>Laut</a:t>
            </a:r>
            <a:r>
              <a:rPr lang="en-US" sz="32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accent3">
                    <a:lumMod val="75000"/>
                  </a:schemeClr>
                </a:solidFill>
              </a:rPr>
              <a:t>Natuna</a:t>
            </a:r>
            <a:endParaRPr lang="en-US" sz="32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3200" b="1" dirty="0">
                <a:solidFill>
                  <a:schemeClr val="accent3">
                    <a:lumMod val="75000"/>
                  </a:schemeClr>
                </a:solidFill>
              </a:rPr>
              <a:t>Level 2 – </a:t>
            </a:r>
            <a:r>
              <a:rPr lang="en-US" sz="3200" b="1" dirty="0" err="1">
                <a:solidFill>
                  <a:schemeClr val="accent3">
                    <a:lumMod val="75000"/>
                  </a:schemeClr>
                </a:solidFill>
              </a:rPr>
              <a:t>Selamatkan</a:t>
            </a:r>
            <a:r>
              <a:rPr lang="en-US" sz="32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accent3">
                    <a:lumMod val="75000"/>
                  </a:schemeClr>
                </a:solidFill>
              </a:rPr>
              <a:t>Laut</a:t>
            </a:r>
            <a:r>
              <a:rPr lang="en-US" sz="32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accent3">
                    <a:lumMod val="75000"/>
                  </a:schemeClr>
                </a:solidFill>
              </a:rPr>
              <a:t>Jawa</a:t>
            </a:r>
            <a:endParaRPr lang="en-US" sz="32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3200" b="1" dirty="0">
                <a:solidFill>
                  <a:schemeClr val="accent3">
                    <a:lumMod val="75000"/>
                  </a:schemeClr>
                </a:solidFill>
              </a:rPr>
              <a:t>Level 3 – </a:t>
            </a:r>
            <a:r>
              <a:rPr lang="en-US" sz="3200" b="1" dirty="0" err="1">
                <a:solidFill>
                  <a:schemeClr val="accent3">
                    <a:lumMod val="75000"/>
                  </a:schemeClr>
                </a:solidFill>
              </a:rPr>
              <a:t>Selamatkan</a:t>
            </a:r>
            <a:r>
              <a:rPr lang="en-US" sz="32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accent3">
                    <a:lumMod val="75000"/>
                  </a:schemeClr>
                </a:solidFill>
              </a:rPr>
              <a:t>Laut</a:t>
            </a:r>
            <a:r>
              <a:rPr lang="en-US" sz="3200" b="1" dirty="0">
                <a:solidFill>
                  <a:schemeClr val="accent3">
                    <a:lumMod val="75000"/>
                  </a:schemeClr>
                </a:solidFill>
              </a:rPr>
              <a:t> Maluku</a:t>
            </a:r>
          </a:p>
        </p:txBody>
      </p:sp>
    </p:spTree>
    <p:extLst>
      <p:ext uri="{BB962C8B-B14F-4D97-AF65-F5344CB8AC3E}">
        <p14:creationId xmlns:p14="http://schemas.microsoft.com/office/powerpoint/2010/main" val="32076064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96"/>
            <a:ext cx="12192000" cy="6861296"/>
          </a:xfrm>
        </p:spPr>
      </p:pic>
      <p:sp>
        <p:nvSpPr>
          <p:cNvPr id="23" name="Subtitle 2"/>
          <p:cNvSpPr txBox="1">
            <a:spLocks/>
          </p:cNvSpPr>
          <p:nvPr/>
        </p:nvSpPr>
        <p:spPr>
          <a:xfrm>
            <a:off x="4297941" y="-3296"/>
            <a:ext cx="3521247" cy="427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Map Game –Level 1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090670" y="474489"/>
            <a:ext cx="8010660" cy="6207836"/>
            <a:chOff x="3644487" y="1993333"/>
            <a:chExt cx="5189463" cy="402155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952" y="4747581"/>
              <a:ext cx="1643137" cy="12323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7358" y="4737525"/>
              <a:ext cx="1673429" cy="12550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903" y="4757106"/>
              <a:ext cx="1677047" cy="125778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4487" y="3353301"/>
              <a:ext cx="1643137" cy="12323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740" y="3340586"/>
              <a:ext cx="1677047" cy="125778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8877" y="3353301"/>
              <a:ext cx="1677047" cy="12577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952" y="1996222"/>
              <a:ext cx="1643138" cy="123235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2969" y="1993333"/>
              <a:ext cx="1623029" cy="12172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8877" y="1993333"/>
              <a:ext cx="1695073" cy="127130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411106917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96"/>
            <a:ext cx="12192000" cy="6861296"/>
          </a:xfrm>
        </p:spPr>
      </p:pic>
      <p:sp>
        <p:nvSpPr>
          <p:cNvPr id="23" name="Subtitle 2"/>
          <p:cNvSpPr txBox="1">
            <a:spLocks/>
          </p:cNvSpPr>
          <p:nvPr/>
        </p:nvSpPr>
        <p:spPr>
          <a:xfrm>
            <a:off x="4297941" y="-3296"/>
            <a:ext cx="3521247" cy="427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Map Game –Level 2</a:t>
            </a:r>
          </a:p>
        </p:txBody>
      </p:sp>
      <p:grpSp>
        <p:nvGrpSpPr>
          <p:cNvPr id="25" name="Group 2"/>
          <p:cNvGrpSpPr>
            <a:grpSpLocks/>
          </p:cNvGrpSpPr>
          <p:nvPr/>
        </p:nvGrpSpPr>
        <p:grpSpPr bwMode="auto">
          <a:xfrm>
            <a:off x="2075582" y="474489"/>
            <a:ext cx="8108507" cy="6207836"/>
            <a:chOff x="3852" y="12563"/>
            <a:chExt cx="5106" cy="3908"/>
          </a:xfrm>
        </p:grpSpPr>
        <p:pic>
          <p:nvPicPr>
            <p:cNvPr id="26" name="Picture 3" descr="Bottom Lef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8" y="13947"/>
              <a:ext cx="1575" cy="1181"/>
            </a:xfrm>
            <a:prstGeom prst="rect">
              <a:avLst/>
            </a:prstGeom>
            <a:gradFill rotWithShape="0">
              <a:gsLst>
                <a:gs pos="0">
                  <a:srgbClr val="9CC2E5"/>
                </a:gs>
                <a:gs pos="50000">
                  <a:srgbClr val="5B9BD5"/>
                </a:gs>
                <a:gs pos="100000">
                  <a:srgbClr val="9CC2E5"/>
                </a:gs>
              </a:gsLst>
              <a:lin ang="5400000" scaled="1"/>
            </a:gradFill>
            <a:ln w="12700">
              <a:solidFill>
                <a:srgbClr val="5B9B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rgbClr val="1F4D78"/>
                    </a:outerShdw>
                  </a:effectLst>
                </a14:hiddenEffects>
              </a:ext>
            </a:extLst>
          </p:spPr>
        </p:pic>
        <p:pic>
          <p:nvPicPr>
            <p:cNvPr id="28" name="Picture 4" descr="Bottom Middl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" y="15272"/>
              <a:ext cx="1561" cy="1171"/>
            </a:xfrm>
            <a:prstGeom prst="rect">
              <a:avLst/>
            </a:prstGeom>
            <a:gradFill rotWithShape="0">
              <a:gsLst>
                <a:gs pos="0">
                  <a:srgbClr val="9CC2E5"/>
                </a:gs>
                <a:gs pos="50000">
                  <a:srgbClr val="5B9BD5"/>
                </a:gs>
                <a:gs pos="100000">
                  <a:srgbClr val="9CC2E5"/>
                </a:gs>
              </a:gsLst>
              <a:lin ang="5400000" scaled="1"/>
            </a:gradFill>
            <a:ln w="12700">
              <a:solidFill>
                <a:srgbClr val="5B9B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rgbClr val="1F4D78"/>
                    </a:outerShdw>
                  </a:effectLst>
                </a14:hiddenEffects>
              </a:ext>
            </a:extLst>
          </p:spPr>
        </p:pic>
        <p:pic>
          <p:nvPicPr>
            <p:cNvPr id="29" name="Picture 5" descr="Bottom Righ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5" y="15217"/>
              <a:ext cx="1633" cy="1226"/>
            </a:xfrm>
            <a:prstGeom prst="rect">
              <a:avLst/>
            </a:prstGeom>
            <a:gradFill rotWithShape="0">
              <a:gsLst>
                <a:gs pos="0">
                  <a:srgbClr val="9CC2E5"/>
                </a:gs>
                <a:gs pos="50000">
                  <a:srgbClr val="5B9BD5"/>
                </a:gs>
                <a:gs pos="100000">
                  <a:srgbClr val="9CC2E5"/>
                </a:gs>
              </a:gsLst>
              <a:lin ang="5400000" scaled="1"/>
            </a:gradFill>
            <a:ln w="12700">
              <a:solidFill>
                <a:srgbClr val="5B9B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rgbClr val="1F4D78"/>
                    </a:outerShdw>
                  </a:effectLst>
                </a14:hiddenEffects>
              </a:ext>
            </a:extLst>
          </p:spPr>
        </p:pic>
        <p:pic>
          <p:nvPicPr>
            <p:cNvPr id="30" name="Picture 6" descr="Middle Left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8" y="15272"/>
              <a:ext cx="1598" cy="1199"/>
            </a:xfrm>
            <a:prstGeom prst="rect">
              <a:avLst/>
            </a:prstGeom>
            <a:gradFill rotWithShape="0">
              <a:gsLst>
                <a:gs pos="0">
                  <a:srgbClr val="9CC2E5"/>
                </a:gs>
                <a:gs pos="50000">
                  <a:srgbClr val="5B9BD5"/>
                </a:gs>
                <a:gs pos="100000">
                  <a:srgbClr val="9CC2E5"/>
                </a:gs>
              </a:gsLst>
              <a:lin ang="5400000" scaled="1"/>
            </a:gradFill>
            <a:ln w="12700">
              <a:solidFill>
                <a:srgbClr val="5B9B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rgbClr val="1F4D78"/>
                    </a:outerShdw>
                  </a:effectLst>
                </a14:hiddenEffects>
              </a:ext>
            </a:extLst>
          </p:spPr>
        </p:pic>
        <p:pic>
          <p:nvPicPr>
            <p:cNvPr id="31" name="Picture 7" descr="Middle Middl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" y="13922"/>
              <a:ext cx="1609" cy="1206"/>
            </a:xfrm>
            <a:prstGeom prst="rect">
              <a:avLst/>
            </a:prstGeom>
            <a:gradFill rotWithShape="0">
              <a:gsLst>
                <a:gs pos="0">
                  <a:srgbClr val="9CC2E5"/>
                </a:gs>
                <a:gs pos="50000">
                  <a:srgbClr val="5B9BD5"/>
                </a:gs>
                <a:gs pos="100000">
                  <a:srgbClr val="9CC2E5"/>
                </a:gs>
              </a:gsLst>
              <a:lin ang="5400000" scaled="1"/>
            </a:gradFill>
            <a:ln w="12700">
              <a:solidFill>
                <a:srgbClr val="5B9B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rgbClr val="1F4D78"/>
                    </a:outerShdw>
                  </a:effectLst>
                </a14:hiddenEffects>
              </a:ext>
            </a:extLst>
          </p:spPr>
        </p:pic>
        <p:pic>
          <p:nvPicPr>
            <p:cNvPr id="32" name="Picture 8" descr="middle right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9" y="13884"/>
              <a:ext cx="1659" cy="1244"/>
            </a:xfrm>
            <a:prstGeom prst="rect">
              <a:avLst/>
            </a:prstGeom>
            <a:gradFill rotWithShape="0">
              <a:gsLst>
                <a:gs pos="0">
                  <a:srgbClr val="9CC2E5"/>
                </a:gs>
                <a:gs pos="50000">
                  <a:srgbClr val="5B9BD5"/>
                </a:gs>
                <a:gs pos="100000">
                  <a:srgbClr val="9CC2E5"/>
                </a:gs>
              </a:gsLst>
              <a:lin ang="5400000" scaled="1"/>
            </a:gradFill>
            <a:ln w="12700">
              <a:solidFill>
                <a:srgbClr val="5B9B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rgbClr val="1F4D78"/>
                    </a:outerShdw>
                  </a:effectLst>
                </a14:hiddenEffects>
              </a:ext>
            </a:extLst>
          </p:spPr>
        </p:pic>
        <p:pic>
          <p:nvPicPr>
            <p:cNvPr id="33" name="Picture 9" descr="Top Left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2" y="12579"/>
              <a:ext cx="1650" cy="1238"/>
            </a:xfrm>
            <a:prstGeom prst="rect">
              <a:avLst/>
            </a:prstGeom>
            <a:gradFill rotWithShape="0">
              <a:gsLst>
                <a:gs pos="0">
                  <a:srgbClr val="9CC2E5"/>
                </a:gs>
                <a:gs pos="50000">
                  <a:srgbClr val="5B9BD5"/>
                </a:gs>
                <a:gs pos="100000">
                  <a:srgbClr val="9CC2E5"/>
                </a:gs>
              </a:gsLst>
              <a:lin ang="5400000" scaled="1"/>
            </a:gradFill>
            <a:ln w="12700">
              <a:solidFill>
                <a:srgbClr val="5B9B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rgbClr val="1F4D78"/>
                    </a:outerShdw>
                  </a:effectLst>
                </a14:hiddenEffects>
              </a:ext>
            </a:extLst>
          </p:spPr>
        </p:pic>
        <p:pic>
          <p:nvPicPr>
            <p:cNvPr id="34" name="Picture 10" descr="Top Middle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9" y="12563"/>
              <a:ext cx="1667" cy="1250"/>
            </a:xfrm>
            <a:prstGeom prst="rect">
              <a:avLst/>
            </a:prstGeom>
            <a:gradFill rotWithShape="0">
              <a:gsLst>
                <a:gs pos="0">
                  <a:srgbClr val="9CC2E5"/>
                </a:gs>
                <a:gs pos="50000">
                  <a:srgbClr val="5B9BD5"/>
                </a:gs>
                <a:gs pos="100000">
                  <a:srgbClr val="9CC2E5"/>
                </a:gs>
              </a:gsLst>
              <a:lin ang="5400000" scaled="1"/>
            </a:gradFill>
            <a:ln w="12700">
              <a:solidFill>
                <a:srgbClr val="5B9B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rgbClr val="1F4D78"/>
                    </a:outerShdw>
                  </a:effectLst>
                </a14:hiddenEffects>
              </a:ext>
            </a:extLst>
          </p:spPr>
        </p:pic>
        <p:pic>
          <p:nvPicPr>
            <p:cNvPr id="35" name="Picture 11" descr="Top Right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5" y="12572"/>
              <a:ext cx="1633" cy="1225"/>
            </a:xfrm>
            <a:prstGeom prst="rect">
              <a:avLst/>
            </a:prstGeom>
            <a:gradFill rotWithShape="0">
              <a:gsLst>
                <a:gs pos="0">
                  <a:srgbClr val="9CC2E5"/>
                </a:gs>
                <a:gs pos="50000">
                  <a:srgbClr val="5B9BD5"/>
                </a:gs>
                <a:gs pos="100000">
                  <a:srgbClr val="9CC2E5"/>
                </a:gs>
              </a:gsLst>
              <a:lin ang="5400000" scaled="1"/>
            </a:gradFill>
            <a:ln w="12700">
              <a:solidFill>
                <a:srgbClr val="5B9B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rgbClr val="1F4D78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539965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95" y="5221"/>
            <a:ext cx="12192000" cy="6861296"/>
          </a:xfrm>
        </p:spPr>
      </p:pic>
      <p:sp>
        <p:nvSpPr>
          <p:cNvPr id="23" name="Subtitle 2"/>
          <p:cNvSpPr txBox="1">
            <a:spLocks/>
          </p:cNvSpPr>
          <p:nvPr/>
        </p:nvSpPr>
        <p:spPr>
          <a:xfrm>
            <a:off x="4297941" y="-3296"/>
            <a:ext cx="3521247" cy="427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Map Game –Level 3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956426" y="487100"/>
            <a:ext cx="8204275" cy="6307767"/>
            <a:chOff x="1061" y="1320"/>
            <a:chExt cx="6110" cy="4698"/>
          </a:xfrm>
        </p:grpSpPr>
        <p:pic>
          <p:nvPicPr>
            <p:cNvPr id="2051" name="Picture 3" descr="BottomLef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" y="4576"/>
              <a:ext cx="1922" cy="1442"/>
            </a:xfrm>
            <a:prstGeom prst="rect">
              <a:avLst/>
            </a:prstGeom>
            <a:gradFill rotWithShape="0">
              <a:gsLst>
                <a:gs pos="0">
                  <a:srgbClr val="9CC2E5"/>
                </a:gs>
                <a:gs pos="50000">
                  <a:srgbClr val="5B9BD5"/>
                </a:gs>
                <a:gs pos="100000">
                  <a:srgbClr val="9CC2E5"/>
                </a:gs>
              </a:gsLst>
              <a:lin ang="5400000" scaled="1"/>
            </a:gradFill>
            <a:ln w="12700">
              <a:solidFill>
                <a:srgbClr val="5B9B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rgbClr val="1F4D78"/>
                    </a:outerShdw>
                  </a:effectLst>
                </a14:hiddenEffects>
              </a:ext>
            </a:extLst>
          </p:spPr>
        </p:pic>
        <p:pic>
          <p:nvPicPr>
            <p:cNvPr id="2052" name="Picture 4" descr="BottomMidd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0" y="4576"/>
              <a:ext cx="1922" cy="1442"/>
            </a:xfrm>
            <a:prstGeom prst="rect">
              <a:avLst/>
            </a:prstGeom>
            <a:gradFill rotWithShape="0">
              <a:gsLst>
                <a:gs pos="0">
                  <a:srgbClr val="9CC2E5"/>
                </a:gs>
                <a:gs pos="50000">
                  <a:srgbClr val="5B9BD5"/>
                </a:gs>
                <a:gs pos="100000">
                  <a:srgbClr val="9CC2E5"/>
                </a:gs>
              </a:gsLst>
              <a:lin ang="5400000" scaled="1"/>
            </a:gradFill>
            <a:ln w="12700">
              <a:solidFill>
                <a:srgbClr val="5B9B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rgbClr val="1F4D78"/>
                    </a:outerShdw>
                  </a:effectLst>
                </a14:hiddenEffects>
              </a:ext>
            </a:extLst>
          </p:spPr>
        </p:pic>
        <p:pic>
          <p:nvPicPr>
            <p:cNvPr id="2053" name="Picture 5" descr="BottomRigh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4" y="4572"/>
              <a:ext cx="1927" cy="1446"/>
            </a:xfrm>
            <a:prstGeom prst="rect">
              <a:avLst/>
            </a:prstGeom>
            <a:gradFill rotWithShape="0">
              <a:gsLst>
                <a:gs pos="0">
                  <a:srgbClr val="9CC2E5"/>
                </a:gs>
                <a:gs pos="50000">
                  <a:srgbClr val="5B9BD5"/>
                </a:gs>
                <a:gs pos="100000">
                  <a:srgbClr val="9CC2E5"/>
                </a:gs>
              </a:gsLst>
              <a:lin ang="5400000" scaled="1"/>
            </a:gradFill>
            <a:ln w="12700">
              <a:solidFill>
                <a:srgbClr val="5B9B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rgbClr val="1F4D78"/>
                    </a:outerShdw>
                  </a:effectLst>
                </a14:hiddenEffects>
              </a:ext>
            </a:extLst>
          </p:spPr>
        </p:pic>
        <p:pic>
          <p:nvPicPr>
            <p:cNvPr id="2054" name="Picture 6" descr="MiddleLeft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" y="2973"/>
              <a:ext cx="1944" cy="1458"/>
            </a:xfrm>
            <a:prstGeom prst="rect">
              <a:avLst/>
            </a:prstGeom>
            <a:gradFill rotWithShape="0">
              <a:gsLst>
                <a:gs pos="0">
                  <a:srgbClr val="9CC2E5"/>
                </a:gs>
                <a:gs pos="50000">
                  <a:srgbClr val="5B9BD5"/>
                </a:gs>
                <a:gs pos="100000">
                  <a:srgbClr val="9CC2E5"/>
                </a:gs>
              </a:gsLst>
              <a:lin ang="5400000" scaled="1"/>
            </a:gradFill>
            <a:ln w="12700">
              <a:solidFill>
                <a:srgbClr val="5B9B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rgbClr val="1F4D78"/>
                    </a:outerShdw>
                  </a:effectLst>
                </a14:hiddenEffects>
              </a:ext>
            </a:extLst>
          </p:spPr>
        </p:pic>
        <p:pic>
          <p:nvPicPr>
            <p:cNvPr id="2055" name="Picture 7" descr="MiddleMiddl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" y="2973"/>
              <a:ext cx="1944" cy="1458"/>
            </a:xfrm>
            <a:prstGeom prst="rect">
              <a:avLst/>
            </a:prstGeom>
            <a:gradFill rotWithShape="0">
              <a:gsLst>
                <a:gs pos="0">
                  <a:srgbClr val="9CC2E5"/>
                </a:gs>
                <a:gs pos="50000">
                  <a:srgbClr val="5B9BD5"/>
                </a:gs>
                <a:gs pos="100000">
                  <a:srgbClr val="9CC2E5"/>
                </a:gs>
              </a:gsLst>
              <a:lin ang="5400000" scaled="1"/>
            </a:gradFill>
            <a:ln w="12700">
              <a:solidFill>
                <a:srgbClr val="5B9B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rgbClr val="1F4D78"/>
                    </a:outerShdw>
                  </a:effectLst>
                </a14:hiddenEffects>
              </a:ext>
            </a:extLst>
          </p:spPr>
        </p:pic>
        <p:pic>
          <p:nvPicPr>
            <p:cNvPr id="2056" name="Picture 8" descr="MiddleRight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7" y="2973"/>
              <a:ext cx="1944" cy="1458"/>
            </a:xfrm>
            <a:prstGeom prst="rect">
              <a:avLst/>
            </a:prstGeom>
            <a:gradFill rotWithShape="0">
              <a:gsLst>
                <a:gs pos="0">
                  <a:srgbClr val="9CC2E5"/>
                </a:gs>
                <a:gs pos="50000">
                  <a:srgbClr val="5B9BD5"/>
                </a:gs>
                <a:gs pos="100000">
                  <a:srgbClr val="9CC2E5"/>
                </a:gs>
              </a:gsLst>
              <a:lin ang="5400000" scaled="1"/>
            </a:gradFill>
            <a:ln w="12700">
              <a:solidFill>
                <a:srgbClr val="5B9B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rgbClr val="1F4D78"/>
                    </a:outerShdw>
                  </a:effectLst>
                </a14:hiddenEffects>
              </a:ext>
            </a:extLst>
          </p:spPr>
        </p:pic>
        <p:pic>
          <p:nvPicPr>
            <p:cNvPr id="2057" name="Picture 9" descr="TopLeft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" y="1320"/>
              <a:ext cx="1944" cy="1458"/>
            </a:xfrm>
            <a:prstGeom prst="rect">
              <a:avLst/>
            </a:prstGeom>
            <a:gradFill rotWithShape="0">
              <a:gsLst>
                <a:gs pos="0">
                  <a:srgbClr val="9CC2E5"/>
                </a:gs>
                <a:gs pos="50000">
                  <a:srgbClr val="5B9BD5"/>
                </a:gs>
                <a:gs pos="100000">
                  <a:srgbClr val="9CC2E5"/>
                </a:gs>
              </a:gsLst>
              <a:lin ang="5400000" scaled="1"/>
            </a:gradFill>
            <a:ln w="12700">
              <a:solidFill>
                <a:srgbClr val="5B9B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rgbClr val="1F4D78"/>
                    </a:outerShdw>
                  </a:effectLst>
                </a14:hiddenEffects>
              </a:ext>
            </a:extLst>
          </p:spPr>
        </p:pic>
        <p:pic>
          <p:nvPicPr>
            <p:cNvPr id="2058" name="Picture 10" descr="TopMiddle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2" y="1352"/>
              <a:ext cx="1927" cy="1445"/>
            </a:xfrm>
            <a:prstGeom prst="rect">
              <a:avLst/>
            </a:prstGeom>
            <a:gradFill rotWithShape="0">
              <a:gsLst>
                <a:gs pos="0">
                  <a:srgbClr val="9CC2E5"/>
                </a:gs>
                <a:gs pos="50000">
                  <a:srgbClr val="5B9BD5"/>
                </a:gs>
                <a:gs pos="100000">
                  <a:srgbClr val="9CC2E5"/>
                </a:gs>
              </a:gsLst>
              <a:lin ang="5400000" scaled="1"/>
            </a:gradFill>
            <a:ln w="12700">
              <a:solidFill>
                <a:srgbClr val="5B9B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rgbClr val="1F4D78"/>
                    </a:outerShdw>
                  </a:effectLst>
                </a14:hiddenEffects>
              </a:ext>
            </a:extLst>
          </p:spPr>
        </p:pic>
        <p:pic>
          <p:nvPicPr>
            <p:cNvPr id="2059" name="Picture 11" descr="TopRight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" y="1333"/>
              <a:ext cx="1927" cy="1445"/>
            </a:xfrm>
            <a:prstGeom prst="rect">
              <a:avLst/>
            </a:prstGeom>
            <a:gradFill rotWithShape="0">
              <a:gsLst>
                <a:gs pos="0">
                  <a:srgbClr val="9CC2E5"/>
                </a:gs>
                <a:gs pos="50000">
                  <a:srgbClr val="5B9BD5"/>
                </a:gs>
                <a:gs pos="100000">
                  <a:srgbClr val="9CC2E5"/>
                </a:gs>
              </a:gsLst>
              <a:lin ang="5400000" scaled="1"/>
            </a:gradFill>
            <a:ln w="12700">
              <a:solidFill>
                <a:srgbClr val="5B9BD5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8398" dir="3806097" algn="ctr" rotWithShape="0">
                      <a:srgbClr val="1F4D78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874675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SAVE THE SEA</a:t>
            </a: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5000113" y="1341978"/>
            <a:ext cx="2260600" cy="513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 Semibold" panose="020B0702040204020203" pitchFamily="34" charset="0"/>
              </a:rPr>
              <a:t>Feature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55163" y="2518846"/>
            <a:ext cx="131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3 Life Times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308600" y="2703512"/>
            <a:ext cx="1457542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3362424" y="2437311"/>
            <a:ext cx="1757155" cy="266201"/>
            <a:chOff x="3114223" y="2521541"/>
            <a:chExt cx="2608489" cy="39517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0980">
              <a:off x="3114223" y="2521542"/>
              <a:ext cx="1264554" cy="39517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0980">
              <a:off x="3786190" y="2521541"/>
              <a:ext cx="1264554" cy="39517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0980">
              <a:off x="4458158" y="2521542"/>
              <a:ext cx="1264554" cy="395173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2298698" y="3178609"/>
            <a:ext cx="6098170" cy="577944"/>
            <a:chOff x="2298698" y="3115109"/>
            <a:chExt cx="6098170" cy="577944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5310106" y="3531036"/>
              <a:ext cx="1457542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014078" y="3115109"/>
              <a:ext cx="2189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</a:rPr>
                <a:t>Point Exchange Trash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298698" y="3288732"/>
              <a:ext cx="2701415" cy="345806"/>
              <a:chOff x="659051" y="5673513"/>
              <a:chExt cx="3620806" cy="463496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4143" y="5679864"/>
                <a:ext cx="685714" cy="457143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9595" y="5673513"/>
                <a:ext cx="685714" cy="457143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3881" y="5676689"/>
                <a:ext cx="685714" cy="457143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4203" y="5679865"/>
                <a:ext cx="685714" cy="457143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051" y="5679866"/>
                <a:ext cx="685714" cy="457143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7231518" y="3185117"/>
              <a:ext cx="1165350" cy="507936"/>
              <a:chOff x="3304329" y="3207766"/>
              <a:chExt cx="1165350" cy="507936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304329" y="3207766"/>
                <a:ext cx="536493" cy="507936"/>
                <a:chOff x="3242417" y="3277068"/>
                <a:chExt cx="536493" cy="507936"/>
              </a:xfrm>
            </p:grpSpPr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8751" y="3277068"/>
                  <a:ext cx="330159" cy="507936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2417" y="3277068"/>
                  <a:ext cx="330159" cy="507936"/>
                </a:xfrm>
                <a:prstGeom prst="rect">
                  <a:avLst/>
                </a:prstGeom>
              </p:spPr>
            </p:pic>
          </p:grpSp>
          <p:sp>
            <p:nvSpPr>
              <p:cNvPr id="33" name="Rectangle 32"/>
              <p:cNvSpPr/>
              <p:nvPr/>
            </p:nvSpPr>
            <p:spPr>
              <a:xfrm>
                <a:off x="3784299" y="3270724"/>
                <a:ext cx="6853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Point</a:t>
                </a:r>
                <a:endParaRPr lang="en-US" dirty="0"/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3472934" y="4057327"/>
            <a:ext cx="4848969" cy="571515"/>
            <a:chOff x="3448751" y="3874050"/>
            <a:chExt cx="4848969" cy="571515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5308600" y="4289187"/>
              <a:ext cx="1457542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875057" y="3874050"/>
              <a:ext cx="23314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</a:rPr>
                <a:t>Point Exchange Crystal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448751" y="4147128"/>
              <a:ext cx="1367087" cy="257044"/>
              <a:chOff x="3302957" y="3614351"/>
              <a:chExt cx="1367087" cy="2570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2957" y="3614353"/>
                <a:ext cx="247650" cy="24765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1388" y="3614353"/>
                <a:ext cx="247650" cy="24765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1891" y="3614351"/>
                <a:ext cx="247650" cy="24765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2394" y="3623745"/>
                <a:ext cx="247650" cy="247650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/>
          </p:nvGrpSpPr>
          <p:grpSpPr>
            <a:xfrm>
              <a:off x="7143526" y="3932567"/>
              <a:ext cx="1154194" cy="512998"/>
              <a:chOff x="7143526" y="3932567"/>
              <a:chExt cx="1154194" cy="512998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7612340" y="4000587"/>
                <a:ext cx="6853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Point</a:t>
                </a:r>
                <a:endParaRPr lang="en-US" dirty="0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7143526" y="3932567"/>
                <a:ext cx="525337" cy="512998"/>
                <a:chOff x="7143526" y="3932567"/>
                <a:chExt cx="525337" cy="512998"/>
              </a:xfrm>
            </p:grpSpPr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38704" y="3937629"/>
                  <a:ext cx="330159" cy="507936"/>
                </a:xfrm>
                <a:prstGeom prst="rect">
                  <a:avLst/>
                </a:prstGeom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43526" y="3932567"/>
                  <a:ext cx="330159" cy="507936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82020318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190</Words>
  <Application>Microsoft Office PowerPoint</Application>
  <PresentationFormat>Widescreen</PresentationFormat>
  <Paragraphs>61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Segoe UI Semibold</vt:lpstr>
      <vt:lpstr>Segoe WP Black</vt:lpstr>
      <vt:lpstr>Wingdings</vt:lpstr>
      <vt:lpstr>Office Theme</vt:lpstr>
      <vt:lpstr>PowerPoint Presentation</vt:lpstr>
      <vt:lpstr>SAVE THE SEA</vt:lpstr>
      <vt:lpstr>SAVE THE SEA</vt:lpstr>
      <vt:lpstr>SAVE THE SEA</vt:lpstr>
      <vt:lpstr>SAVE THE SEA</vt:lpstr>
      <vt:lpstr>PowerPoint Presentation</vt:lpstr>
      <vt:lpstr>PowerPoint Presentation</vt:lpstr>
      <vt:lpstr>PowerPoint Presentation</vt:lpstr>
      <vt:lpstr>SAVE THE SEA</vt:lpstr>
      <vt:lpstr>PowerPoint Presentation</vt:lpstr>
      <vt:lpstr>PowerPoint Presentation</vt:lpstr>
      <vt:lpstr>SAVE THE SEA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SAVE THE SEA</dc:title>
  <dc:creator>Arif Yulianto</dc:creator>
  <cp:lastModifiedBy>Arif Yulianto</cp:lastModifiedBy>
  <cp:revision>23</cp:revision>
  <dcterms:created xsi:type="dcterms:W3CDTF">2016-11-22T03:16:21Z</dcterms:created>
  <dcterms:modified xsi:type="dcterms:W3CDTF">2016-11-30T10:41:04Z</dcterms:modified>
</cp:coreProperties>
</file>